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66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roid Serif 1" panose="020B0604020202020204" charset="0"/>
      <p:regular r:id="rId12"/>
    </p:embeddedFont>
    <p:embeddedFont>
      <p:font typeface="Droid Serif 2" panose="020B0604020202020204" charset="0"/>
      <p:regular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Montserrat Bold" panose="020B0604020202020204" charset="0"/>
      <p:regular r:id="rId18"/>
      <p:bold r:id="rId19"/>
    </p:embeddedFont>
    <p:embeddedFont>
      <p:font typeface="Montserrat Medium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eservierung1@eurostarsberlin.com" TargetMode="Externa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</p:sp>
      <p:pic>
        <p:nvPicPr>
          <p:cNvPr id="1026" name="Picture 2" descr="C:\Users\RL000106\Downloads\Minutas Navidad_ES 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81" y="4730061"/>
            <a:ext cx="9611719" cy="32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3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82239" y="0"/>
            <a:ext cx="8505761" cy="10287000"/>
          </a:xfrm>
          <a:custGeom>
            <a:avLst/>
            <a:gdLst/>
            <a:ahLst/>
            <a:cxnLst/>
            <a:rect l="l" t="t" r="r" b="b"/>
            <a:pathLst>
              <a:path w="8505761" h="10287000">
                <a:moveTo>
                  <a:pt x="0" y="0"/>
                </a:moveTo>
                <a:lnTo>
                  <a:pt x="8505761" y="0"/>
                </a:lnTo>
                <a:lnTo>
                  <a:pt x="850576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13" b="-120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028700"/>
            <a:ext cx="3511745" cy="1272586"/>
          </a:xfrm>
          <a:custGeom>
            <a:avLst/>
            <a:gdLst/>
            <a:ahLst/>
            <a:cxnLst/>
            <a:rect l="l" t="t" r="r" b="b"/>
            <a:pathLst>
              <a:path w="3511745" h="1272586">
                <a:moveTo>
                  <a:pt x="0" y="0"/>
                </a:moveTo>
                <a:lnTo>
                  <a:pt x="3511745" y="0"/>
                </a:lnTo>
                <a:lnTo>
                  <a:pt x="3511745" y="1272586"/>
                </a:lnTo>
                <a:lnTo>
                  <a:pt x="0" y="1272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327" t="-50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640965"/>
            <a:ext cx="6274226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dirty="0" err="1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Distinguidos</a:t>
            </a:r>
            <a:r>
              <a:rPr lang="en-US" sz="1599" dirty="0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clientes</a:t>
            </a:r>
            <a:r>
              <a:rPr lang="en-US" sz="1599" dirty="0">
                <a:solidFill>
                  <a:srgbClr val="AB934F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AB93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continuación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les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presentamos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selección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única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diversa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conseguir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celebración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sea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todo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éxito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dude en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solicitarnos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ayuda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desea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confeccionar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menú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conveniencia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estaremos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encantados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asistirles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los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profesionales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formamos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parte del Hotel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Eurostars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Berlín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estaremos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disposición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disfruten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día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tan especial.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Saludos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cordiales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interesados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tener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alguna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querer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elaboremos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menú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no dude en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ponerse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contacto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US" sz="15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nosotros</a:t>
            </a: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al:</a:t>
            </a: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E-mail: </a:t>
            </a: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reservierung1@eurostarsberlin.com</a:t>
            </a:r>
            <a:endParaRPr lang="en-US" sz="1599" b="1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ts val="2239"/>
              </a:lnSpc>
            </a:pPr>
            <a:r>
              <a:rPr lang="en-US" sz="1599" b="1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Teléfono</a:t>
            </a:r>
            <a:r>
              <a:rPr lang="en-US" sz="1599" b="1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+49 30 701 736 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719099"/>
            <a:ext cx="9239923" cy="8848802"/>
            <a:chOff x="0" y="0"/>
            <a:chExt cx="2433560" cy="2330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3560" cy="2330549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70982" y="712739"/>
            <a:ext cx="8433012" cy="797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ENTRANTES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Surtido de ibéricos y quesos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Langostinos al Cava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Milhojas de higos con queso de cabra y miel</a:t>
            </a: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PRIMER PLATO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Sopa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boullabeise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SEGUNDO PLATO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Jarretes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cordero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estilo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Segovia con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patatas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panaderas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PREPOSTRE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Sorbete de fruta de la pasión</a:t>
            </a:r>
          </a:p>
          <a:p>
            <a:pPr algn="ctr">
              <a:lnSpc>
                <a:spcPts val="2520"/>
              </a:lnSpc>
            </a:pP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POSTRE</a:t>
            </a: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Coulant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 helado de vainilla y chocolate caliente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Dulces navideños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Café y selección de infusiones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BODEGA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Agua mineral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Vino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blanco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"Terras Gauda" Rías Baixas Albariño (2022)</a:t>
            </a: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Vino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tinto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Muga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Reserva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Rioja (2020)</a:t>
            </a:r>
          </a:p>
          <a:p>
            <a:pPr algn="ctr">
              <a:lnSpc>
                <a:spcPts val="252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Freixenet</a:t>
            </a: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Cordon Negro Brut D.O. Cava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130 € </a:t>
            </a:r>
            <a:r>
              <a:rPr lang="en-US" sz="2400" dirty="0" err="1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  <a:endParaRPr lang="en-US" sz="2400" dirty="0">
              <a:solidFill>
                <a:srgbClr val="FFFFFF"/>
              </a:solidFill>
              <a:latin typeface="Droid Serif 1"/>
              <a:ea typeface="Droid Serif 1"/>
              <a:cs typeface="Droid Serif 1"/>
              <a:sym typeface="Droid Serif 1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MENÚ ADULTO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022169" y="7536151"/>
            <a:ext cx="6057900" cy="1509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Menú</a:t>
            </a: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de </a:t>
            </a: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Nochebuena</a:t>
            </a: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2200745"/>
            <a:ext cx="9239923" cy="7367156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94931" y="4000500"/>
            <a:ext cx="8433012" cy="4449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endParaRPr dirty="0"/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ENTRANTES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Croquetas de jamón ibérico</a:t>
            </a:r>
          </a:p>
          <a:p>
            <a:pPr algn="ctr">
              <a:lnSpc>
                <a:spcPts val="2520"/>
              </a:lnSpc>
            </a:pPr>
            <a:r>
              <a:rPr lang="es-ES" sz="14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Nuggets</a:t>
            </a: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pollo</a:t>
            </a: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PRINCIPAL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Entrecote de ternera a la parrilla con patatas fritas</a:t>
            </a:r>
            <a:b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s-E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Montserrat"/>
              </a:rPr>
              <a:t>POSTRE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Mousse de chocolate</a:t>
            </a:r>
          </a:p>
          <a:p>
            <a:pPr algn="ctr">
              <a:lnSpc>
                <a:spcPts val="2520"/>
              </a:lnSpc>
            </a:pP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AB934F"/>
                </a:solidFill>
                <a:latin typeface="Droid Serif 2"/>
                <a:ea typeface="Droid Serif 2"/>
                <a:cs typeface="Droid Serif 2"/>
                <a:sym typeface="Droid Serif 2"/>
              </a:rPr>
              <a:t>BEBIDAS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Agua mineral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Refrescos y zumos</a:t>
            </a:r>
          </a:p>
          <a:p>
            <a:pPr algn="ctr">
              <a:lnSpc>
                <a:spcPts val="2520"/>
              </a:lnSpc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2169" y="7536151"/>
            <a:ext cx="6057900" cy="1509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Menú</a:t>
            </a: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de </a:t>
            </a: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Nochebuena</a:t>
            </a:r>
            <a:r>
              <a:rPr lang="en-US" sz="6558" dirty="0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 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105233" y="8741838"/>
            <a:ext cx="2364508" cy="516462"/>
            <a:chOff x="0" y="0"/>
            <a:chExt cx="622751" cy="13602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2751" cy="136023"/>
            </a:xfrm>
            <a:custGeom>
              <a:avLst/>
              <a:gdLst/>
              <a:ahLst/>
              <a:cxnLst/>
              <a:rect l="l" t="t" r="r" b="b"/>
              <a:pathLst>
                <a:path w="622751" h="136023">
                  <a:moveTo>
                    <a:pt x="0" y="0"/>
                  </a:moveTo>
                  <a:lnTo>
                    <a:pt x="622751" y="0"/>
                  </a:lnTo>
                  <a:lnTo>
                    <a:pt x="622751" y="136023"/>
                  </a:lnTo>
                  <a:lnTo>
                    <a:pt x="0" y="136023"/>
                  </a:lnTo>
                  <a:close/>
                </a:path>
              </a:pathLst>
            </a:custGeom>
            <a:solidFill>
              <a:srgbClr val="AB934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622751" cy="174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559464" y="8866474"/>
            <a:ext cx="1456048" cy="267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2400" dirty="0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40 € </a:t>
            </a:r>
            <a:r>
              <a:rPr lang="en-US" sz="2400" dirty="0" err="1">
                <a:solidFill>
                  <a:srgbClr val="FFFFFF"/>
                </a:solidFill>
                <a:latin typeface="Droid Serif 1"/>
                <a:ea typeface="Droid Serif 1"/>
                <a:cs typeface="Droid Serif 1"/>
                <a:sym typeface="Droid Serif 1"/>
              </a:rPr>
              <a:t>p.p</a:t>
            </a:r>
            <a:endParaRPr lang="en-US" sz="2400" dirty="0">
              <a:solidFill>
                <a:srgbClr val="FFFFFF"/>
              </a:solidFill>
              <a:latin typeface="Droid Serif 1"/>
              <a:ea typeface="Droid Serif 1"/>
              <a:cs typeface="Droid Serif 1"/>
              <a:sym typeface="Droid Serif 1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1047750" y="9045154"/>
            <a:ext cx="4514850" cy="265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09"/>
              </a:lnSpc>
            </a:pPr>
            <a:r>
              <a:rPr lang="en-US" sz="16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MENÚ INFANTIL</a:t>
            </a:r>
          </a:p>
        </p:txBody>
      </p:sp>
    </p:spTree>
    <p:extLst>
      <p:ext uri="{BB962C8B-B14F-4D97-AF65-F5344CB8AC3E}">
        <p14:creationId xmlns:p14="http://schemas.microsoft.com/office/powerpoint/2010/main" val="388472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61058" y="-1127678"/>
            <a:ext cx="2446391" cy="6656846"/>
          </a:xfrm>
          <a:custGeom>
            <a:avLst/>
            <a:gdLst/>
            <a:ahLst/>
            <a:cxnLst/>
            <a:rect l="l" t="t" r="r" b="b"/>
            <a:pathLst>
              <a:path w="2446391" h="6656846">
                <a:moveTo>
                  <a:pt x="0" y="0"/>
                </a:moveTo>
                <a:lnTo>
                  <a:pt x="2446391" y="0"/>
                </a:lnTo>
                <a:lnTo>
                  <a:pt x="2446391" y="6656846"/>
                </a:lnTo>
                <a:lnTo>
                  <a:pt x="0" y="665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67526" y="4305299"/>
            <a:ext cx="9239923" cy="5241915"/>
            <a:chOff x="0" y="-28575"/>
            <a:chExt cx="2433560" cy="2359124"/>
          </a:xfrm>
        </p:grpSpPr>
        <p:sp>
          <p:nvSpPr>
            <p:cNvPr id="5" name="Freeform 5"/>
            <p:cNvSpPr/>
            <p:nvPr/>
          </p:nvSpPr>
          <p:spPr>
            <a:xfrm>
              <a:off x="0" y="390228"/>
              <a:ext cx="2433560" cy="1940320"/>
            </a:xfrm>
            <a:custGeom>
              <a:avLst/>
              <a:gdLst/>
              <a:ahLst/>
              <a:cxnLst/>
              <a:rect l="l" t="t" r="r" b="b"/>
              <a:pathLst>
                <a:path w="2433560" h="2330549">
                  <a:moveTo>
                    <a:pt x="0" y="0"/>
                  </a:moveTo>
                  <a:lnTo>
                    <a:pt x="2433560" y="0"/>
                  </a:lnTo>
                  <a:lnTo>
                    <a:pt x="2433560" y="2330549"/>
                  </a:lnTo>
                  <a:lnTo>
                    <a:pt x="0" y="23305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433560" cy="2359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099285" y="6012957"/>
            <a:ext cx="8433012" cy="275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HORARIOS</a:t>
            </a:r>
          </a:p>
          <a:p>
            <a:pPr algn="ctr">
              <a:lnSpc>
                <a:spcPts val="18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Droid Serif 1"/>
                <a:cs typeface="Droid Serif 1"/>
                <a:sym typeface="Montserrat"/>
              </a:rPr>
              <a:t>La cena tendrá lugar el 24 de diciembre de 19:00h a 22:00h.</a:t>
            </a: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endParaRPr lang="en-US" sz="1400" dirty="0">
              <a:solidFill>
                <a:srgbClr val="AB934F"/>
              </a:solidFill>
              <a:latin typeface="Droid Serif 1"/>
              <a:ea typeface="Droid Serif 1"/>
              <a:cs typeface="Droid Serif 1"/>
              <a:sym typeface="Droid Serif 1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RESERVA PREVIA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menús están disponibles bajo reserva previa.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 aceptaran reservas hasta el día 20 de diciembre.</a:t>
            </a:r>
            <a:b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1820"/>
              </a:lnSpc>
            </a:pPr>
            <a:r>
              <a:rPr lang="en-US" sz="1400" dirty="0">
                <a:solidFill>
                  <a:srgbClr val="AB934F"/>
                </a:solidFill>
                <a:latin typeface="Droid Serif 1"/>
                <a:ea typeface="Droid Serif 1"/>
                <a:cs typeface="Droid Serif 1"/>
                <a:sym typeface="Droid Serif 1"/>
              </a:rPr>
              <a:t>INTOLERANCIA Y/O ALERGIAS</a:t>
            </a:r>
          </a:p>
          <a:p>
            <a:pPr algn="ctr">
              <a:lnSpc>
                <a:spcPts val="2520"/>
              </a:lnSpc>
            </a:pPr>
            <a:r>
              <a:rPr lang="es-ES" sz="1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Disponemos de opciones vegetarianas, veganas, sin gluten, sin lactosa y adaptadas a cualquier otra alergia o intolerancia alimentaria.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2169" y="8538116"/>
            <a:ext cx="6057900" cy="790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6558" dirty="0" err="1">
                <a:solidFill>
                  <a:srgbClr val="FFFFFF"/>
                </a:solidFill>
                <a:latin typeface="Fregan Serif"/>
                <a:ea typeface="Fregan Serif"/>
                <a:cs typeface="Fregan Serif"/>
                <a:sym typeface="Fregan Serif"/>
              </a:rPr>
              <a:t>Condiciones</a:t>
            </a:r>
            <a:endParaRPr lang="en-US" sz="4400" dirty="0">
              <a:solidFill>
                <a:srgbClr val="FFFFFF"/>
              </a:solidFill>
              <a:latin typeface="Fregan Serif"/>
              <a:ea typeface="Fregan Serif"/>
              <a:cs typeface="Fregan Serif"/>
              <a:sym typeface="Fregan Serif"/>
            </a:endParaRPr>
          </a:p>
        </p:txBody>
      </p:sp>
    </p:spTree>
    <p:extLst>
      <p:ext uri="{BB962C8B-B14F-4D97-AF65-F5344CB8AC3E}">
        <p14:creationId xmlns:p14="http://schemas.microsoft.com/office/powerpoint/2010/main" val="41329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0043" y="-3680262"/>
            <a:ext cx="10565724" cy="11805278"/>
          </a:xfrm>
          <a:custGeom>
            <a:avLst/>
            <a:gdLst/>
            <a:ahLst/>
            <a:cxnLst/>
            <a:rect l="l" t="t" r="r" b="b"/>
            <a:pathLst>
              <a:path w="10565724" h="11805278">
                <a:moveTo>
                  <a:pt x="0" y="0"/>
                </a:moveTo>
                <a:lnTo>
                  <a:pt x="10565724" y="0"/>
                </a:lnTo>
                <a:lnTo>
                  <a:pt x="10565724" y="11805278"/>
                </a:lnTo>
                <a:lnTo>
                  <a:pt x="0" y="11805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3326069" y="1468857"/>
            <a:ext cx="9722153" cy="10862740"/>
          </a:xfrm>
          <a:custGeom>
            <a:avLst/>
            <a:gdLst/>
            <a:ahLst/>
            <a:cxnLst/>
            <a:rect l="l" t="t" r="r" b="b"/>
            <a:pathLst>
              <a:path w="9722153" h="10862740">
                <a:moveTo>
                  <a:pt x="9722153" y="10862741"/>
                </a:moveTo>
                <a:lnTo>
                  <a:pt x="0" y="10862741"/>
                </a:lnTo>
                <a:lnTo>
                  <a:pt x="0" y="0"/>
                </a:lnTo>
                <a:lnTo>
                  <a:pt x="9722153" y="0"/>
                </a:lnTo>
                <a:lnTo>
                  <a:pt x="9722153" y="108627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6084" y="3979545"/>
            <a:ext cx="5495833" cy="2346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Eurostars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Berlín</a:t>
            </a: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Luxury Class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+49 30 701 736 0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reservierung1@eurostarsberlin.com</a:t>
            </a:r>
          </a:p>
          <a:p>
            <a:pPr algn="ctr">
              <a:lnSpc>
                <a:spcPts val="3080"/>
              </a:lnSpc>
            </a:pPr>
            <a:r>
              <a:rPr lang="de-DE" sz="2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Friedrichstraße 99 Berlin, </a:t>
            </a:r>
          </a:p>
          <a:p>
            <a:pPr algn="ctr">
              <a:lnSpc>
                <a:spcPts val="3080"/>
              </a:lnSpc>
            </a:pPr>
            <a:r>
              <a:rPr lang="de-DE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10117 Alemania</a:t>
            </a:r>
            <a:endParaRPr lang="en-US" sz="2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www.eurostarsberlin.com</a:t>
            </a:r>
          </a:p>
        </p:txBody>
      </p:sp>
      <p:pic>
        <p:nvPicPr>
          <p:cNvPr id="1026" name="Picture 2" descr="C:\Users\RL000106\Downloads\EUROSRTARS BERLIN Luxury Class_logo vertical blan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56" y="8212576"/>
            <a:ext cx="2054888" cy="13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Benutzerdefiniert</PresentationFormat>
  <Paragraphs>76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Montserrat</vt:lpstr>
      <vt:lpstr>Montserrat Bold</vt:lpstr>
      <vt:lpstr>Montserrat Medium</vt:lpstr>
      <vt:lpstr>Calibri</vt:lpstr>
      <vt:lpstr>Droid Serif 2</vt:lpstr>
      <vt:lpstr>Arial</vt:lpstr>
      <vt:lpstr>Droid Serif 1</vt:lpstr>
      <vt:lpstr>Fregan Serif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Eurostars Berlin _ Navidad</dc:title>
  <dc:creator>Sira Novelle Dapena</dc:creator>
  <cp:lastModifiedBy>F&amp;B Eurostars Berlin</cp:lastModifiedBy>
  <cp:revision>9</cp:revision>
  <dcterms:created xsi:type="dcterms:W3CDTF">2006-08-16T00:00:00Z</dcterms:created>
  <dcterms:modified xsi:type="dcterms:W3CDTF">2024-10-22T08:40:47Z</dcterms:modified>
  <dc:identifier>DAGRvyjiNTE</dc:identifier>
</cp:coreProperties>
</file>